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7" r:id="rId3"/>
    <p:sldId id="262" r:id="rId4"/>
    <p:sldId id="257" r:id="rId5"/>
    <p:sldId id="289" r:id="rId6"/>
    <p:sldId id="292" r:id="rId7"/>
    <p:sldId id="282" r:id="rId8"/>
    <p:sldId id="290" r:id="rId9"/>
    <p:sldId id="283" r:id="rId10"/>
    <p:sldId id="288" r:id="rId11"/>
    <p:sldId id="284" r:id="rId12"/>
    <p:sldId id="296" r:id="rId13"/>
    <p:sldId id="291" r:id="rId14"/>
    <p:sldId id="285" r:id="rId15"/>
    <p:sldId id="297" r:id="rId16"/>
    <p:sldId id="298" r:id="rId17"/>
    <p:sldId id="299" r:id="rId18"/>
    <p:sldId id="314" r:id="rId19"/>
    <p:sldId id="315" r:id="rId20"/>
    <p:sldId id="310" r:id="rId21"/>
    <p:sldId id="318" r:id="rId22"/>
    <p:sldId id="311" r:id="rId23"/>
    <p:sldId id="313" r:id="rId24"/>
    <p:sldId id="316" r:id="rId25"/>
    <p:sldId id="312" r:id="rId26"/>
    <p:sldId id="295" r:id="rId27"/>
    <p:sldId id="300" r:id="rId28"/>
    <p:sldId id="301" r:id="rId29"/>
    <p:sldId id="303" r:id="rId30"/>
    <p:sldId id="306" r:id="rId31"/>
    <p:sldId id="307" r:id="rId32"/>
    <p:sldId id="304" r:id="rId33"/>
    <p:sldId id="319" r:id="rId34"/>
    <p:sldId id="321" r:id="rId35"/>
    <p:sldId id="320" r:id="rId36"/>
    <p:sldId id="293" r:id="rId37"/>
    <p:sldId id="287" r:id="rId38"/>
    <p:sldId id="294" r:id="rId39"/>
    <p:sldId id="27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27B"/>
    <a:srgbClr val="A07B63"/>
    <a:srgbClr val="A88670"/>
    <a:srgbClr val="FFFBEF"/>
    <a:srgbClr val="A37F67"/>
    <a:srgbClr val="FFDD6C"/>
    <a:srgbClr val="F0644D"/>
    <a:srgbClr val="A1BD70"/>
    <a:srgbClr val="F58D76"/>
    <a:srgbClr val="FFD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7"/>
    <p:restoredTop sz="94694"/>
  </p:normalViewPr>
  <p:slideViewPr>
    <p:cSldViewPr snapToGrid="0">
      <p:cViewPr varScale="1">
        <p:scale>
          <a:sx n="108" d="100"/>
          <a:sy n="108" d="100"/>
        </p:scale>
        <p:origin x="11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9F463-2177-4108-8A60-F29852D01E2F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45843-A4F2-4E2F-A0F3-2C2580EA7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432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95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58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580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95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73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2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8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80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2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76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4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204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7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C833-1BCE-4BB7-BBC4-0D731004E831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08450-2DDA-4F34-BC4F-E3623B71C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6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97709" y="2432946"/>
            <a:ext cx="1668074" cy="1691242"/>
          </a:xfrm>
          <a:prstGeom prst="rect">
            <a:avLst/>
          </a:prstGeom>
          <a:solidFill>
            <a:srgbClr val="A07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094104" y="2432947"/>
            <a:ext cx="1668074" cy="1691242"/>
          </a:xfrm>
          <a:prstGeom prst="rect">
            <a:avLst/>
          </a:prstGeom>
          <a:solidFill>
            <a:srgbClr val="FFD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763159" y="2432947"/>
            <a:ext cx="1668074" cy="1691242"/>
          </a:xfrm>
          <a:prstGeom prst="rect">
            <a:avLst/>
          </a:prstGeom>
          <a:solidFill>
            <a:srgbClr val="F58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 rot="401252">
            <a:off x="9548809" y="2538608"/>
            <a:ext cx="1668074" cy="1691242"/>
          </a:xfrm>
          <a:prstGeom prst="rect">
            <a:avLst/>
          </a:prstGeom>
          <a:solidFill>
            <a:srgbClr val="A1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6194607" y="2424140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147763" y="2378840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824758" y="2415518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endParaRPr lang="en-US" altLang="zh-CN" sz="10000" b="1" dirty="0">
              <a:solidFill>
                <a:srgbClr val="FFFB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 rot="369405">
            <a:off x="9728148" y="2568621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統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312238" y="4458380"/>
            <a:ext cx="756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Employee management system 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849504" y="525563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組員：陳靖雯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＆宋育庭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525499" y="1910710"/>
            <a:ext cx="157331" cy="157331"/>
          </a:xfrm>
          <a:prstGeom prst="ellipse">
            <a:avLst/>
          </a:prstGeom>
          <a:solidFill>
            <a:srgbClr val="A1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9805654" y="1925663"/>
            <a:ext cx="1339850" cy="857250"/>
          </a:xfrm>
          <a:custGeom>
            <a:avLst/>
            <a:gdLst>
              <a:gd name="connsiteX0" fmla="*/ 0 w 1339850"/>
              <a:gd name="connsiteY0" fmla="*/ 698500 h 857250"/>
              <a:gd name="connsiteX1" fmla="*/ 762000 w 1339850"/>
              <a:gd name="connsiteY1" fmla="*/ 0 h 857250"/>
              <a:gd name="connsiteX2" fmla="*/ 838200 w 1339850"/>
              <a:gd name="connsiteY2" fmla="*/ 12700 h 857250"/>
              <a:gd name="connsiteX3" fmla="*/ 1339850 w 133985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850" h="857250">
                <a:moveTo>
                  <a:pt x="0" y="698500"/>
                </a:moveTo>
                <a:lnTo>
                  <a:pt x="762000" y="0"/>
                </a:lnTo>
                <a:lnTo>
                  <a:pt x="838200" y="12700"/>
                </a:lnTo>
                <a:lnTo>
                  <a:pt x="1339850" y="857250"/>
                </a:lnTo>
              </a:path>
            </a:pathLst>
          </a:custGeom>
          <a:noFill/>
          <a:ln>
            <a:solidFill>
              <a:srgbClr val="A1B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4FB448-8B5F-E0B9-233D-75040B602A8F}"/>
              </a:ext>
            </a:extLst>
          </p:cNvPr>
          <p:cNvSpPr/>
          <p:nvPr/>
        </p:nvSpPr>
        <p:spPr>
          <a:xfrm>
            <a:off x="4424908" y="2432947"/>
            <a:ext cx="1668074" cy="16912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4601D9-E79B-92C6-692C-54F25F99D9A4}"/>
              </a:ext>
            </a:extLst>
          </p:cNvPr>
          <p:cNvSpPr/>
          <p:nvPr/>
        </p:nvSpPr>
        <p:spPr>
          <a:xfrm>
            <a:off x="2755712" y="2432946"/>
            <a:ext cx="1668074" cy="1691242"/>
          </a:xfrm>
          <a:prstGeom prst="rect">
            <a:avLst/>
          </a:prstGeom>
          <a:solidFill>
            <a:srgbClr val="EBC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59">
            <a:extLst>
              <a:ext uri="{FF2B5EF4-FFF2-40B4-BE49-F238E27FC236}">
                <a16:creationId xmlns:a16="http://schemas.microsoft.com/office/drawing/2014/main" id="{5793A21F-5B8C-F7BB-91CD-FB78F8CC59D6}"/>
              </a:ext>
            </a:extLst>
          </p:cNvPr>
          <p:cNvSpPr txBox="1"/>
          <p:nvPr/>
        </p:nvSpPr>
        <p:spPr>
          <a:xfrm>
            <a:off x="4474962" y="2378841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</a:p>
        </p:txBody>
      </p:sp>
      <p:sp>
        <p:nvSpPr>
          <p:cNvPr id="17" name="文本框 59">
            <a:extLst>
              <a:ext uri="{FF2B5EF4-FFF2-40B4-BE49-F238E27FC236}">
                <a16:creationId xmlns:a16="http://schemas.microsoft.com/office/drawing/2014/main" id="{A2447B37-B1AF-0B2E-8232-DCD4C2EB111B}"/>
              </a:ext>
            </a:extLst>
          </p:cNvPr>
          <p:cNvSpPr txBox="1"/>
          <p:nvPr/>
        </p:nvSpPr>
        <p:spPr>
          <a:xfrm>
            <a:off x="2778170" y="2416387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</a:p>
        </p:txBody>
      </p:sp>
    </p:spTree>
    <p:extLst>
      <p:ext uri="{BB962C8B-B14F-4D97-AF65-F5344CB8AC3E}">
        <p14:creationId xmlns:p14="http://schemas.microsoft.com/office/powerpoint/2010/main" val="339816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主管帳號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18C869-7606-83B2-0A85-5CA81BCE6507}"/>
              </a:ext>
            </a:extLst>
          </p:cNvPr>
          <p:cNvSpPr txBox="1"/>
          <p:nvPr/>
        </p:nvSpPr>
        <p:spPr>
          <a:xfrm>
            <a:off x="8013497" y="6066264"/>
            <a:ext cx="49293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個人基本資料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主管帳號可查看部門員工資料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8A0772-E60A-C111-2D5B-4CE5BAA6B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8" r="359"/>
          <a:stretch/>
        </p:blipFill>
        <p:spPr>
          <a:xfrm>
            <a:off x="1116980" y="1021540"/>
            <a:ext cx="9669965" cy="49502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0048A1C-8A83-33D5-DD1E-71F0FBA0CECE}"/>
              </a:ext>
            </a:extLst>
          </p:cNvPr>
          <p:cNvSpPr/>
          <p:nvPr/>
        </p:nvSpPr>
        <p:spPr>
          <a:xfrm>
            <a:off x="3271024" y="3761678"/>
            <a:ext cx="5367454" cy="1330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47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打卡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8833904" y="5521777"/>
            <a:ext cx="4929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新增上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下班時間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ACEB56-DD34-9978-753C-E05B16CE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3" y="1243443"/>
            <a:ext cx="4659351" cy="36419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4002FF-B917-B624-C735-D56C1CF9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93" y="1243443"/>
            <a:ext cx="5068710" cy="36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3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打卡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7893270" y="5454869"/>
            <a:ext cx="49293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出勤時間查詢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本日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其他月份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出勤異常通知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01F464-823C-2AE0-77E5-120FD9FF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58" y="1769896"/>
            <a:ext cx="5863683" cy="3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7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打卡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917ACC-AD79-464F-BEAE-88559C77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99415"/>
            <a:ext cx="7772400" cy="52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9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543395" y="5696608"/>
            <a:ext cx="264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請假申請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B0D61E-003C-B2A7-DBC1-5123C7B7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52" y="1314231"/>
            <a:ext cx="6837746" cy="505354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EC4CE2D-1034-BECE-6AA6-59728505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77604"/>
            <a:ext cx="2100147" cy="11540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A692709-D510-C3F6-C3A8-EF536A33A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12" t="5107" r="38713" b="79417"/>
          <a:stretch/>
        </p:blipFill>
        <p:spPr>
          <a:xfrm>
            <a:off x="4446470" y="175719"/>
            <a:ext cx="2563461" cy="9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5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3EF61B9-C225-D1A4-EA3B-4B5C6C41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48" y="1165707"/>
            <a:ext cx="7772400" cy="4950495"/>
          </a:xfrm>
          <a:prstGeom prst="rect">
            <a:avLst/>
          </a:prstGeom>
        </p:spPr>
      </p:pic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543395" y="5696608"/>
            <a:ext cx="26486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請假申請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剩餘時數查詢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B0D61E-003C-B2A7-DBC1-5123C7B7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528" y="1118857"/>
            <a:ext cx="7260505" cy="53659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833719-2D03-E9B1-20F8-3E0F8A26C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441" y="544048"/>
            <a:ext cx="4025792" cy="1567236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518EF7BC-64FC-DDEB-B448-2BE23C99E67D}"/>
              </a:ext>
            </a:extLst>
          </p:cNvPr>
          <p:cNvSpPr/>
          <p:nvPr/>
        </p:nvSpPr>
        <p:spPr>
          <a:xfrm>
            <a:off x="4483223" y="2215109"/>
            <a:ext cx="1040781" cy="20072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6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982200" y="6289539"/>
            <a:ext cx="264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請假申請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9DCF48-3EDA-09E6-069F-F841CA44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32" y="1256408"/>
            <a:ext cx="7742535" cy="48148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D496B4D-41EE-4D2B-860E-9B94BBC50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0" r="3501"/>
          <a:stretch/>
        </p:blipFill>
        <p:spPr>
          <a:xfrm>
            <a:off x="2268139" y="1160046"/>
            <a:ext cx="7655720" cy="51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5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543395" y="5696608"/>
            <a:ext cx="264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請假申請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866AD2-CF81-C213-C6CF-03A122EE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95" y="1193020"/>
            <a:ext cx="7772400" cy="4754457"/>
          </a:xfrm>
          <a:prstGeom prst="rect">
            <a:avLst/>
          </a:prstGeom>
        </p:spPr>
      </p:pic>
      <p:sp>
        <p:nvSpPr>
          <p:cNvPr id="2" name="框架 1">
            <a:extLst>
              <a:ext uri="{FF2B5EF4-FFF2-40B4-BE49-F238E27FC236}">
                <a16:creationId xmlns:a16="http://schemas.microsoft.com/office/drawing/2014/main" id="{2223C707-44B8-F3C4-68B7-84D070636EC5}"/>
              </a:ext>
            </a:extLst>
          </p:cNvPr>
          <p:cNvSpPr/>
          <p:nvPr/>
        </p:nvSpPr>
        <p:spPr>
          <a:xfrm>
            <a:off x="2378927" y="3122341"/>
            <a:ext cx="5248507" cy="44790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2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543395" y="5871808"/>
            <a:ext cx="264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請假查詢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A57030-D170-44BB-AFD3-E307416B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45" y="1427629"/>
            <a:ext cx="9873909" cy="4002741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7AB0104F-811A-487F-8AC9-3A154F07670F}"/>
              </a:ext>
            </a:extLst>
          </p:cNvPr>
          <p:cNvSpPr/>
          <p:nvPr/>
        </p:nvSpPr>
        <p:spPr>
          <a:xfrm>
            <a:off x="9037468" y="2512380"/>
            <a:ext cx="417251" cy="3018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8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C5A926-6BAF-4F68-8CBA-47342D04F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277" y="657225"/>
            <a:ext cx="4236960" cy="59815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B8F39C-2F3C-4038-9B91-78BA3DA9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32" y="1329979"/>
            <a:ext cx="6114539" cy="3996889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B9D4CF37-F7AB-4E89-8D4E-2BEA32AFD6B1}"/>
              </a:ext>
            </a:extLst>
          </p:cNvPr>
          <p:cNvSpPr/>
          <p:nvPr/>
        </p:nvSpPr>
        <p:spPr>
          <a:xfrm>
            <a:off x="7421732" y="1136342"/>
            <a:ext cx="381740" cy="19363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A9512D-8DB5-4B12-9852-B78E13F12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2" y="1329978"/>
            <a:ext cx="6081615" cy="39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20767" y="339860"/>
            <a:ext cx="2769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281494" y="1578160"/>
            <a:ext cx="2829457" cy="670247"/>
            <a:chOff x="970992" y="5099682"/>
            <a:chExt cx="2829457" cy="670247"/>
          </a:xfrm>
        </p:grpSpPr>
        <p:sp>
          <p:nvSpPr>
            <p:cNvPr id="58" name="文本框 57"/>
            <p:cNvSpPr txBox="1"/>
            <p:nvPr/>
          </p:nvSpPr>
          <p:spPr>
            <a:xfrm>
              <a:off x="970993" y="540059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70992" y="5099682"/>
              <a:ext cx="2829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rgbClr val="A07B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員工管理系統簡介</a:t>
              </a: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2277325" y="309035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b="1" dirty="0">
              <a:solidFill>
                <a:srgbClr val="FFFB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516338" y="1477953"/>
            <a:ext cx="665978" cy="720170"/>
            <a:chOff x="6453268" y="1570604"/>
            <a:chExt cx="665978" cy="720170"/>
          </a:xfrm>
        </p:grpSpPr>
        <p:sp>
          <p:nvSpPr>
            <p:cNvPr id="63" name="椭圆 62"/>
            <p:cNvSpPr/>
            <p:nvPr/>
          </p:nvSpPr>
          <p:spPr>
            <a:xfrm>
              <a:off x="6453268" y="1570604"/>
              <a:ext cx="665978" cy="665978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552447" y="1582888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16338" y="2668322"/>
            <a:ext cx="665978" cy="707886"/>
            <a:chOff x="6442543" y="2549537"/>
            <a:chExt cx="665978" cy="707886"/>
          </a:xfrm>
        </p:grpSpPr>
        <p:sp>
          <p:nvSpPr>
            <p:cNvPr id="66" name="椭圆 65"/>
            <p:cNvSpPr/>
            <p:nvPr/>
          </p:nvSpPr>
          <p:spPr>
            <a:xfrm>
              <a:off x="6442543" y="2570492"/>
              <a:ext cx="665978" cy="665978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541722" y="254953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16338" y="3830597"/>
            <a:ext cx="665978" cy="716479"/>
            <a:chOff x="6429253" y="3570380"/>
            <a:chExt cx="665978" cy="716479"/>
          </a:xfrm>
        </p:grpSpPr>
        <p:sp>
          <p:nvSpPr>
            <p:cNvPr id="62" name="椭圆 61"/>
            <p:cNvSpPr/>
            <p:nvPr/>
          </p:nvSpPr>
          <p:spPr>
            <a:xfrm>
              <a:off x="6429253" y="3570380"/>
              <a:ext cx="665978" cy="665978"/>
            </a:xfrm>
            <a:prstGeom prst="ellipse">
              <a:avLst/>
            </a:prstGeom>
            <a:solidFill>
              <a:srgbClr val="FFDE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6512013" y="3578973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16338" y="4910126"/>
            <a:ext cx="665978" cy="707886"/>
            <a:chOff x="6453268" y="4570267"/>
            <a:chExt cx="665978" cy="707886"/>
          </a:xfrm>
        </p:grpSpPr>
        <p:sp>
          <p:nvSpPr>
            <p:cNvPr id="65" name="椭圆 64"/>
            <p:cNvSpPr/>
            <p:nvPr/>
          </p:nvSpPr>
          <p:spPr>
            <a:xfrm>
              <a:off x="6453268" y="4570267"/>
              <a:ext cx="665978" cy="665978"/>
            </a:xfrm>
            <a:prstGeom prst="ellipse">
              <a:avLst/>
            </a:prstGeom>
            <a:solidFill>
              <a:srgbClr val="F58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6536028" y="457026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55982" y="2369844"/>
            <a:ext cx="2227477" cy="2227477"/>
            <a:chOff x="1778466" y="2302622"/>
            <a:chExt cx="2227477" cy="2227477"/>
          </a:xfrm>
        </p:grpSpPr>
        <p:sp>
          <p:nvSpPr>
            <p:cNvPr id="104" name="椭圆 103"/>
            <p:cNvSpPr/>
            <p:nvPr/>
          </p:nvSpPr>
          <p:spPr>
            <a:xfrm>
              <a:off x="1778466" y="2302622"/>
              <a:ext cx="2227477" cy="2227477"/>
            </a:xfrm>
            <a:prstGeom prst="ellipse">
              <a:avLst/>
            </a:prstGeom>
            <a:solidFill>
              <a:srgbClr val="F58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08465" y="3594576"/>
              <a:ext cx="1476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115684" y="2834469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目錄</a:t>
              </a:r>
              <a:endParaRPr lang="en-US" altLang="zh-CN" sz="54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7373860" y="27914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A07B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使用技術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7373860" y="393275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A07B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資料庫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7373860" y="50122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A07B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功能介紹</a:t>
            </a:r>
          </a:p>
        </p:txBody>
      </p:sp>
      <p:sp>
        <p:nvSpPr>
          <p:cNvPr id="121" name="椭圆 120"/>
          <p:cNvSpPr/>
          <p:nvPr/>
        </p:nvSpPr>
        <p:spPr>
          <a:xfrm>
            <a:off x="1653075" y="4098179"/>
            <a:ext cx="778463" cy="778463"/>
          </a:xfrm>
          <a:prstGeom prst="ellipse">
            <a:avLst/>
          </a:prstGeom>
          <a:solidFill>
            <a:srgbClr val="FF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667937" y="2653501"/>
            <a:ext cx="584586" cy="584586"/>
          </a:xfrm>
          <a:prstGeom prst="ellipse">
            <a:avLst/>
          </a:prstGeom>
          <a:solidFill>
            <a:srgbClr val="F58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2608804" y="1786564"/>
            <a:ext cx="554353" cy="554353"/>
          </a:xfrm>
          <a:prstGeom prst="ellipse">
            <a:avLst/>
          </a:prstGeom>
          <a:solidFill>
            <a:srgbClr val="FF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4683459" y="2483203"/>
            <a:ext cx="570712" cy="570712"/>
          </a:xfrm>
          <a:prstGeom prst="ellipse">
            <a:avLst/>
          </a:prstGeom>
          <a:solidFill>
            <a:srgbClr val="A1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3954360" y="4749054"/>
            <a:ext cx="646296" cy="646296"/>
          </a:xfrm>
          <a:prstGeom prst="ellipse">
            <a:avLst/>
          </a:prstGeom>
          <a:solidFill>
            <a:srgbClr val="A37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00656" y="534154"/>
            <a:ext cx="1800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BEF"/>
                </a:solidFill>
              </a:rPr>
              <a:t>https://www.ypppt.com/</a:t>
            </a:r>
            <a:endParaRPr lang="zh-CN" altLang="en-US" sz="1200" dirty="0">
              <a:solidFill>
                <a:srgbClr val="FFF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33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82812A3-243E-406D-AAE5-ACF2D588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5" y="1314521"/>
            <a:ext cx="9867221" cy="4002740"/>
          </a:xfrm>
          <a:prstGeom prst="rect">
            <a:avLst/>
          </a:prstGeom>
        </p:spPr>
      </p:pic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A57030-D170-44BB-AFD3-E307416B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77" y="1314520"/>
            <a:ext cx="9873909" cy="4002741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04336ACE-075F-4DA4-A5BB-D38B9BE43ECC}"/>
              </a:ext>
            </a:extLst>
          </p:cNvPr>
          <p:cNvSpPr/>
          <p:nvPr/>
        </p:nvSpPr>
        <p:spPr>
          <a:xfrm>
            <a:off x="9334769" y="2388092"/>
            <a:ext cx="417251" cy="3018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DF221B-C88A-48FA-9B03-67EE73A0B88B}"/>
              </a:ext>
            </a:extLst>
          </p:cNvPr>
          <p:cNvSpPr txBox="1"/>
          <p:nvPr/>
        </p:nvSpPr>
        <p:spPr>
          <a:xfrm>
            <a:off x="9226863" y="6084872"/>
            <a:ext cx="3030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請假查詢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修改資料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43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DF221B-C88A-48FA-9B03-67EE73A0B88B}"/>
              </a:ext>
            </a:extLst>
          </p:cNvPr>
          <p:cNvSpPr txBox="1"/>
          <p:nvPr/>
        </p:nvSpPr>
        <p:spPr>
          <a:xfrm>
            <a:off x="9226863" y="6084872"/>
            <a:ext cx="3030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請假查詢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修改資料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FF2AA3-7ADE-4439-94AE-1102DFD0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80" y="1031213"/>
            <a:ext cx="7341839" cy="47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0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543395" y="5871808"/>
            <a:ext cx="264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請假審核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C67CA4D-AF99-4C72-8BC3-0872E83D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42" y="1862937"/>
            <a:ext cx="10181516" cy="3132125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7C196D96-9549-4800-89DF-A5E2C13EEECF}"/>
              </a:ext>
            </a:extLst>
          </p:cNvPr>
          <p:cNvSpPr/>
          <p:nvPr/>
        </p:nvSpPr>
        <p:spPr>
          <a:xfrm>
            <a:off x="8664605" y="4228735"/>
            <a:ext cx="514905" cy="32847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25EDB6-A3BD-4E6E-A09D-03B0B581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42" y="1887109"/>
            <a:ext cx="10181516" cy="31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4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543395" y="5871808"/>
            <a:ext cx="264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請假審核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68F6B2-3827-45BA-A1A3-55F9A8C2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53" y="2383604"/>
            <a:ext cx="10181516" cy="3107953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8282B184-E3C6-420B-9A17-16B776FCFF77}"/>
              </a:ext>
            </a:extLst>
          </p:cNvPr>
          <p:cNvSpPr/>
          <p:nvPr/>
        </p:nvSpPr>
        <p:spPr>
          <a:xfrm>
            <a:off x="9365941" y="3648722"/>
            <a:ext cx="692459" cy="40837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48F133-0E9C-4C71-8C29-2198E6A7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39" y="1337275"/>
            <a:ext cx="10717121" cy="453453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DDFD6C-BC75-4179-8BE3-9C27C3CB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118" y="1447409"/>
            <a:ext cx="4734586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366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6951115" y="401839"/>
            <a:ext cx="264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請假查詢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05B24A9-D615-46E1-AC1E-9B7C4A23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82" y="872605"/>
            <a:ext cx="4028638" cy="5696688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AA7C94B8-909F-4FD8-B34D-CA011CBB8DFE}"/>
              </a:ext>
            </a:extLst>
          </p:cNvPr>
          <p:cNvSpPr/>
          <p:nvPr/>
        </p:nvSpPr>
        <p:spPr>
          <a:xfrm>
            <a:off x="8158579" y="4554245"/>
            <a:ext cx="914400" cy="43500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0CF9C6-8856-4AD9-B69C-D072BC45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42" y="2076261"/>
            <a:ext cx="470600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8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783092" y="6040484"/>
            <a:ext cx="264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請假審核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7BA206-E670-4582-9254-A998A523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38" y="1705187"/>
            <a:ext cx="10873975" cy="34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CB1674-C6C5-9759-1424-48F4B1EB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7750"/>
            <a:ext cx="7772400" cy="56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9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043000" y="5875654"/>
            <a:ext cx="4508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加班申請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個人加班時數統計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80DCC6-48B3-4D57-70C1-A208324EE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42" y="1000125"/>
            <a:ext cx="7772400" cy="50142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01ECFF-B936-C7FB-DE31-793EAEBD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774" y="314325"/>
            <a:ext cx="4508937" cy="1850866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038B7308-CE51-9D92-5786-E37B648A52A9}"/>
              </a:ext>
            </a:extLst>
          </p:cNvPr>
          <p:cNvSpPr/>
          <p:nvPr/>
        </p:nvSpPr>
        <p:spPr>
          <a:xfrm>
            <a:off x="4257675" y="2436019"/>
            <a:ext cx="1178719" cy="2428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6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536152" y="6174187"/>
            <a:ext cx="4508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加班申請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CD641C-FFE9-BC53-6CE0-C8042590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52" y="1000125"/>
            <a:ext cx="7772400" cy="49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8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536152" y="6174187"/>
            <a:ext cx="4508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加班申請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71A4492-D9F9-0631-81CF-5FB6829F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81" y="1180183"/>
            <a:ext cx="7772400" cy="4994004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5D335308-6CD8-A3CB-0EFC-68C8969A251D}"/>
              </a:ext>
            </a:extLst>
          </p:cNvPr>
          <p:cNvSpPr/>
          <p:nvPr/>
        </p:nvSpPr>
        <p:spPr>
          <a:xfrm>
            <a:off x="2934566" y="3325922"/>
            <a:ext cx="609600" cy="25276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D07854-F212-D75C-C521-80EEC644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605" y="1449659"/>
            <a:ext cx="5224643" cy="8846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05B64AA-589A-7E1B-AA67-F463604BC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170" y="2564579"/>
            <a:ext cx="5224644" cy="8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5667" y="1963517"/>
            <a:ext cx="1638917" cy="2117763"/>
          </a:xfrm>
          <a:prstGeom prst="rect">
            <a:avLst/>
          </a:prstGeom>
          <a:solidFill>
            <a:srgbClr val="A1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1BD7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13486" y="1963517"/>
            <a:ext cx="1638917" cy="2117763"/>
          </a:xfrm>
          <a:prstGeom prst="rect">
            <a:avLst/>
          </a:prstGeom>
          <a:solidFill>
            <a:srgbClr val="F58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226924" y="1963517"/>
            <a:ext cx="1638917" cy="2117763"/>
          </a:xfrm>
          <a:prstGeom prst="rect">
            <a:avLst/>
          </a:prstGeom>
          <a:solidFill>
            <a:srgbClr val="A37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7640362" y="1963517"/>
            <a:ext cx="1638917" cy="21177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01059" y="3202229"/>
            <a:ext cx="164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員工登入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28773" y="3191491"/>
            <a:ext cx="90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226924" y="3202227"/>
            <a:ext cx="164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請假管理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650418" y="3209084"/>
            <a:ext cx="164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加班管理</a:t>
            </a:r>
          </a:p>
        </p:txBody>
      </p:sp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員工管理系統簡介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F51FCF-AED2-C7BD-D603-9285FF2F9CE3}"/>
              </a:ext>
            </a:extLst>
          </p:cNvPr>
          <p:cNvSpPr/>
          <p:nvPr/>
        </p:nvSpPr>
        <p:spPr>
          <a:xfrm>
            <a:off x="10098474" y="1955969"/>
            <a:ext cx="1638917" cy="2117763"/>
          </a:xfrm>
          <a:prstGeom prst="rect">
            <a:avLst/>
          </a:prstGeom>
          <a:solidFill>
            <a:srgbClr val="FFD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63">
            <a:extLst>
              <a:ext uri="{FF2B5EF4-FFF2-40B4-BE49-F238E27FC236}">
                <a16:creationId xmlns:a16="http://schemas.microsoft.com/office/drawing/2014/main" id="{5C6879F4-565C-8386-E15F-E28AFE2F9AB9}"/>
              </a:ext>
            </a:extLst>
          </p:cNvPr>
          <p:cNvSpPr txBox="1"/>
          <p:nvPr/>
        </p:nvSpPr>
        <p:spPr>
          <a:xfrm>
            <a:off x="10098474" y="3202227"/>
            <a:ext cx="164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薪資</a:t>
            </a:r>
            <a:r>
              <a:rPr lang="zh-TW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紀錄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C780DD-05DB-D05A-AC35-3833CFB4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54" y="2175652"/>
            <a:ext cx="772549" cy="7725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3EE7E9-99B0-E637-9EA4-55DB0F3C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44" y="2188069"/>
            <a:ext cx="664600" cy="664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86C386A-23E3-2DDF-2C5B-D217D10EC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66" y="2188069"/>
            <a:ext cx="772549" cy="7725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FB698D-1748-42BA-5B5C-BF93EBC35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198" y="2223839"/>
            <a:ext cx="628830" cy="6288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4B5263-C8DF-4A6F-E8A7-D86E109D5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993" y="2209075"/>
            <a:ext cx="718777" cy="7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536152" y="6174187"/>
            <a:ext cx="4508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加班查詢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2982FDF-7364-4382-9916-5E1915A5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74" y="1424194"/>
            <a:ext cx="11066252" cy="4266393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5D335308-6CD8-A3CB-0EFC-68C8969A251D}"/>
              </a:ext>
            </a:extLst>
          </p:cNvPr>
          <p:cNvSpPr/>
          <p:nvPr/>
        </p:nvSpPr>
        <p:spPr>
          <a:xfrm>
            <a:off x="9267598" y="2709270"/>
            <a:ext cx="537107" cy="39791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900342-5043-474F-9D54-7884A830E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17" y="760434"/>
            <a:ext cx="4191459" cy="56889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04CE189-23E0-45E8-AB43-9D574E11B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4" y="1187013"/>
            <a:ext cx="6799124" cy="4483973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17F67DE3-7289-4BF4-A4CC-25FA26B2AFEF}"/>
              </a:ext>
            </a:extLst>
          </p:cNvPr>
          <p:cNvSpPr/>
          <p:nvPr/>
        </p:nvSpPr>
        <p:spPr>
          <a:xfrm>
            <a:off x="7580840" y="1187013"/>
            <a:ext cx="471207" cy="26892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51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D2E55C-E220-4DC1-ADAF-674077B9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533260"/>
            <a:ext cx="10974332" cy="3791479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49DB06B6-023C-4512-A0A2-67604951DEAD}"/>
              </a:ext>
            </a:extLst>
          </p:cNvPr>
          <p:cNvSpPr/>
          <p:nvPr/>
        </p:nvSpPr>
        <p:spPr>
          <a:xfrm>
            <a:off x="8966447" y="3925783"/>
            <a:ext cx="569705" cy="39061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E3547B-57D0-4F43-B717-311309AFE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9" y="1391679"/>
            <a:ext cx="11209701" cy="39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E3547B-57D0-4F43-B717-311309AF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49" y="2340657"/>
            <a:ext cx="11209701" cy="3933059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49DB06B6-023C-4512-A0A2-67604951DEAD}"/>
              </a:ext>
            </a:extLst>
          </p:cNvPr>
          <p:cNvSpPr/>
          <p:nvPr/>
        </p:nvSpPr>
        <p:spPr>
          <a:xfrm>
            <a:off x="9650027" y="3703139"/>
            <a:ext cx="683580" cy="47754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7A26DA-58E1-4922-9196-7D77883E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9" y="1299528"/>
            <a:ext cx="11079121" cy="50108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96B549F-7C5C-4D00-8B56-50FB39F91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811" y="1530960"/>
            <a:ext cx="465837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366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5E6B51-3CF6-40F9-BE86-0FB28BBF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90" y="2360995"/>
            <a:ext cx="4715533" cy="26864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CB107-9896-461B-8686-E00024A4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79" y="169930"/>
            <a:ext cx="4751706" cy="6518140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DCC21F7D-61BB-4366-B4BC-244B17C26655}"/>
              </a:ext>
            </a:extLst>
          </p:cNvPr>
          <p:cNvSpPr/>
          <p:nvPr/>
        </p:nvSpPr>
        <p:spPr>
          <a:xfrm>
            <a:off x="6782540" y="4208016"/>
            <a:ext cx="4225771" cy="65694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16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FC2F22-0E52-4B95-855F-E325D706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1595626"/>
            <a:ext cx="1101243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99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8847A5-C206-BA23-BA31-3A6D8D68A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37" y="835841"/>
            <a:ext cx="7216698" cy="55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01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薪資計算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8040415" y="5842337"/>
            <a:ext cx="37837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依照出勤紀錄當月計算薪資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查詢其餘月份薪資紀錄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1868C21-EA48-4690-BC59-2EAA98B3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431269"/>
            <a:ext cx="975496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7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薪資計算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8714B1F-0997-C519-319A-9131EC45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773"/>
            <a:ext cx="7772400" cy="50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16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50934" y="1468450"/>
            <a:ext cx="2174421" cy="1146629"/>
            <a:chOff x="4879521" y="1875338"/>
            <a:chExt cx="2174421" cy="1146629"/>
          </a:xfrm>
        </p:grpSpPr>
        <p:sp>
          <p:nvSpPr>
            <p:cNvPr id="31" name="椭圆 30"/>
            <p:cNvSpPr/>
            <p:nvPr/>
          </p:nvSpPr>
          <p:spPr>
            <a:xfrm>
              <a:off x="6139951" y="1875338"/>
              <a:ext cx="157331" cy="157331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879521" y="1875338"/>
              <a:ext cx="2174421" cy="1146629"/>
            </a:xfrm>
            <a:custGeom>
              <a:avLst/>
              <a:gdLst>
                <a:gd name="connsiteX0" fmla="*/ 0 w 1339850"/>
                <a:gd name="connsiteY0" fmla="*/ 698500 h 857250"/>
                <a:gd name="connsiteX1" fmla="*/ 762000 w 1339850"/>
                <a:gd name="connsiteY1" fmla="*/ 0 h 857250"/>
                <a:gd name="connsiteX2" fmla="*/ 838200 w 1339850"/>
                <a:gd name="connsiteY2" fmla="*/ 12700 h 857250"/>
                <a:gd name="connsiteX3" fmla="*/ 1339850 w 1339850"/>
                <a:gd name="connsiteY3" fmla="*/ 857250 h 857250"/>
                <a:gd name="connsiteX0" fmla="*/ 0 w 1415434"/>
                <a:gd name="connsiteY0" fmla="*/ 839566 h 857250"/>
                <a:gd name="connsiteX1" fmla="*/ 837584 w 1415434"/>
                <a:gd name="connsiteY1" fmla="*/ 0 h 857250"/>
                <a:gd name="connsiteX2" fmla="*/ 913784 w 1415434"/>
                <a:gd name="connsiteY2" fmla="*/ 12700 h 857250"/>
                <a:gd name="connsiteX3" fmla="*/ 1415434 w 1415434"/>
                <a:gd name="connsiteY3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5434" h="857250">
                  <a:moveTo>
                    <a:pt x="0" y="839566"/>
                  </a:moveTo>
                  <a:lnTo>
                    <a:pt x="837584" y="0"/>
                  </a:lnTo>
                  <a:lnTo>
                    <a:pt x="913784" y="12700"/>
                  </a:lnTo>
                  <a:lnTo>
                    <a:pt x="1415434" y="857250"/>
                  </a:lnTo>
                </a:path>
              </a:pathLst>
            </a:custGeom>
            <a:noFill/>
            <a:ln>
              <a:solidFill>
                <a:srgbClr val="A1BD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 rot="199097">
            <a:off x="3717699" y="2408883"/>
            <a:ext cx="4339771" cy="1785257"/>
          </a:xfrm>
          <a:prstGeom prst="rect">
            <a:avLst/>
          </a:prstGeom>
          <a:solidFill>
            <a:srgbClr val="A1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 rot="180406">
            <a:off x="4829826" y="2965143"/>
            <a:ext cx="2856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90159" y="2309875"/>
            <a:ext cx="1000904" cy="1783504"/>
            <a:chOff x="3818746" y="3043771"/>
            <a:chExt cx="817387" cy="1456496"/>
          </a:xfrm>
        </p:grpSpPr>
        <p:sp>
          <p:nvSpPr>
            <p:cNvPr id="36" name="矩形 35"/>
            <p:cNvSpPr/>
            <p:nvPr/>
          </p:nvSpPr>
          <p:spPr>
            <a:xfrm rot="199097">
              <a:off x="3818746" y="3769820"/>
              <a:ext cx="774524" cy="730447"/>
            </a:xfrm>
            <a:prstGeom prst="rect">
              <a:avLst/>
            </a:prstGeom>
            <a:solidFill>
              <a:srgbClr val="FFD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rot="199097">
              <a:off x="3861609" y="3043771"/>
              <a:ext cx="774524" cy="730447"/>
            </a:xfrm>
            <a:prstGeom prst="rect">
              <a:avLst/>
            </a:prstGeom>
            <a:solidFill>
              <a:srgbClr val="F064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918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3649509" y="1982495"/>
            <a:ext cx="6072187" cy="3271838"/>
          </a:xfrm>
          <a:custGeom>
            <a:avLst/>
            <a:gdLst>
              <a:gd name="connsiteX0" fmla="*/ 200025 w 6072187"/>
              <a:gd name="connsiteY0" fmla="*/ 700088 h 3271838"/>
              <a:gd name="connsiteX1" fmla="*/ 3000375 w 6072187"/>
              <a:gd name="connsiteY1" fmla="*/ 2286000 h 3271838"/>
              <a:gd name="connsiteX2" fmla="*/ 4914900 w 6072187"/>
              <a:gd name="connsiteY2" fmla="*/ 0 h 3271838"/>
              <a:gd name="connsiteX3" fmla="*/ 6072187 w 6072187"/>
              <a:gd name="connsiteY3" fmla="*/ 3171825 h 3271838"/>
              <a:gd name="connsiteX4" fmla="*/ 3000375 w 6072187"/>
              <a:gd name="connsiteY4" fmla="*/ 2343150 h 3271838"/>
              <a:gd name="connsiteX5" fmla="*/ 0 w 6072187"/>
              <a:gd name="connsiteY5" fmla="*/ 3271838 h 3271838"/>
              <a:gd name="connsiteX6" fmla="*/ 200025 w 6072187"/>
              <a:gd name="connsiteY6" fmla="*/ 70008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2187" h="3271838">
                <a:moveTo>
                  <a:pt x="200025" y="700088"/>
                </a:moveTo>
                <a:lnTo>
                  <a:pt x="3000375" y="2286000"/>
                </a:lnTo>
                <a:lnTo>
                  <a:pt x="4914900" y="0"/>
                </a:lnTo>
                <a:lnTo>
                  <a:pt x="6072187" y="3171825"/>
                </a:lnTo>
                <a:lnTo>
                  <a:pt x="3000375" y="2343150"/>
                </a:lnTo>
                <a:lnTo>
                  <a:pt x="0" y="3271838"/>
                </a:lnTo>
                <a:lnTo>
                  <a:pt x="200025" y="700088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0767" y="33986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使用技術</a:t>
            </a:r>
          </a:p>
        </p:txBody>
      </p:sp>
      <p:sp>
        <p:nvSpPr>
          <p:cNvPr id="7" name="椭圆 6"/>
          <p:cNvSpPr/>
          <p:nvPr/>
        </p:nvSpPr>
        <p:spPr>
          <a:xfrm>
            <a:off x="2857748" y="4283048"/>
            <a:ext cx="1725951" cy="1725951"/>
          </a:xfrm>
          <a:prstGeom prst="ellipse">
            <a:avLst/>
          </a:prstGeom>
          <a:solidFill>
            <a:srgbClr val="FFD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95568" y="1723102"/>
            <a:ext cx="1588131" cy="1588131"/>
          </a:xfrm>
          <a:prstGeom prst="ellipse">
            <a:avLst/>
          </a:prstGeom>
          <a:solidFill>
            <a:srgbClr val="A37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60640" y="3040303"/>
            <a:ext cx="2485491" cy="2485491"/>
          </a:xfrm>
          <a:prstGeom prst="ellipse">
            <a:avLst/>
          </a:prstGeom>
          <a:solidFill>
            <a:srgbClr val="A1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492763" y="1288360"/>
            <a:ext cx="1928895" cy="1928895"/>
          </a:xfrm>
          <a:prstGeom prst="ellipse">
            <a:avLst/>
          </a:prstGeom>
          <a:solidFill>
            <a:srgbClr val="F58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23072" y="4142744"/>
            <a:ext cx="1888700" cy="1888700"/>
          </a:xfrm>
          <a:prstGeom prst="ellipse">
            <a:avLst/>
          </a:prstGeom>
          <a:solidFill>
            <a:srgbClr val="BCD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571086" y="5619824"/>
            <a:ext cx="712861" cy="657287"/>
          </a:xfrm>
          <a:prstGeom prst="ellipse">
            <a:avLst/>
          </a:prstGeom>
          <a:solidFill>
            <a:srgbClr val="A1B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669988" y="3625498"/>
            <a:ext cx="791880" cy="791880"/>
          </a:xfrm>
          <a:prstGeom prst="ellipse">
            <a:avLst/>
          </a:prstGeom>
          <a:solidFill>
            <a:srgbClr val="A37F67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524469" y="1507686"/>
            <a:ext cx="728108" cy="728108"/>
          </a:xfrm>
          <a:prstGeom prst="ellipse">
            <a:avLst/>
          </a:prstGeom>
          <a:solidFill>
            <a:srgbClr val="BCDFDD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E526E00-D607-1795-61BE-0F4D4D1E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047" y="4362788"/>
            <a:ext cx="1428750" cy="1428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E19EAC-0F4A-F5BF-6E5F-4A46D333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125" y="1537746"/>
            <a:ext cx="1428169" cy="1428169"/>
          </a:xfrm>
          <a:prstGeom prst="rect">
            <a:avLst/>
          </a:prstGeom>
        </p:spPr>
      </p:pic>
      <p:pic>
        <p:nvPicPr>
          <p:cNvPr id="4" name="Picture 2" descr="Java ">
            <a:extLst>
              <a:ext uri="{FF2B5EF4-FFF2-40B4-BE49-F238E27FC236}">
                <a16:creationId xmlns:a16="http://schemas.microsoft.com/office/drawing/2014/main" id="{9727A19F-62F4-CB5B-E7F8-D4AF3723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53" y="3217255"/>
            <a:ext cx="1830608" cy="183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9255F8C-E547-913F-5596-050F1FFC8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995" y="1564212"/>
            <a:ext cx="615055" cy="615055"/>
          </a:xfrm>
          <a:prstGeom prst="rect">
            <a:avLst/>
          </a:prstGeom>
        </p:spPr>
      </p:pic>
      <p:pic>
        <p:nvPicPr>
          <p:cNvPr id="13" name="Picture 8" descr="Bootstrap Icons · Official open source SVG icon library for Bootstrap">
            <a:extLst>
              <a:ext uri="{FF2B5EF4-FFF2-40B4-BE49-F238E27FC236}">
                <a16:creationId xmlns:a16="http://schemas.microsoft.com/office/drawing/2014/main" id="{581DAD69-5440-B6EE-503F-6F9FF24D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44" y="4541054"/>
            <a:ext cx="1510110" cy="11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B6082BA-A9AF-9AF0-B112-34D549C53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043" y="1990770"/>
            <a:ext cx="946807" cy="946807"/>
          </a:xfrm>
          <a:prstGeom prst="rect">
            <a:avLst/>
          </a:prstGeom>
        </p:spPr>
      </p:pic>
      <p:sp>
        <p:nvSpPr>
          <p:cNvPr id="25" name="文本框 60">
            <a:extLst>
              <a:ext uri="{FF2B5EF4-FFF2-40B4-BE49-F238E27FC236}">
                <a16:creationId xmlns:a16="http://schemas.microsoft.com/office/drawing/2014/main" id="{89A10739-8FB5-EB6A-EC65-1F084814459E}"/>
              </a:ext>
            </a:extLst>
          </p:cNvPr>
          <p:cNvSpPr txBox="1"/>
          <p:nvPr/>
        </p:nvSpPr>
        <p:spPr>
          <a:xfrm>
            <a:off x="1669988" y="3867549"/>
            <a:ext cx="93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60">
            <a:extLst>
              <a:ext uri="{FF2B5EF4-FFF2-40B4-BE49-F238E27FC236}">
                <a16:creationId xmlns:a16="http://schemas.microsoft.com/office/drawing/2014/main" id="{0B2725D4-9FAE-4C12-89A7-C78308040930}"/>
              </a:ext>
            </a:extLst>
          </p:cNvPr>
          <p:cNvSpPr txBox="1"/>
          <p:nvPr/>
        </p:nvSpPr>
        <p:spPr>
          <a:xfrm>
            <a:off x="7490233" y="5737895"/>
            <a:ext cx="87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MVC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79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0767" y="33986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資料庫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80EAB-A47B-FB16-D53A-5548F2024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0" y="986191"/>
            <a:ext cx="55499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8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20767" y="33986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功能介紹</a:t>
            </a:r>
          </a:p>
          <a:p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906617" y="2092341"/>
            <a:ext cx="2829457" cy="670247"/>
            <a:chOff x="970992" y="5099682"/>
            <a:chExt cx="2829457" cy="670247"/>
          </a:xfrm>
        </p:grpSpPr>
        <p:sp>
          <p:nvSpPr>
            <p:cNvPr id="58" name="文本框 57"/>
            <p:cNvSpPr txBox="1"/>
            <p:nvPr/>
          </p:nvSpPr>
          <p:spPr>
            <a:xfrm>
              <a:off x="970993" y="540059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70992" y="5099682"/>
              <a:ext cx="2829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solidFill>
                    <a:srgbClr val="A07B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登入登出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41461" y="1992134"/>
            <a:ext cx="665978" cy="720170"/>
            <a:chOff x="6453268" y="1570604"/>
            <a:chExt cx="665978" cy="720170"/>
          </a:xfrm>
        </p:grpSpPr>
        <p:sp>
          <p:nvSpPr>
            <p:cNvPr id="63" name="椭圆 62"/>
            <p:cNvSpPr/>
            <p:nvPr/>
          </p:nvSpPr>
          <p:spPr>
            <a:xfrm>
              <a:off x="6453268" y="1570604"/>
              <a:ext cx="665978" cy="665978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552447" y="1582888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41461" y="3115743"/>
            <a:ext cx="665978" cy="716197"/>
            <a:chOff x="6442543" y="2520273"/>
            <a:chExt cx="665978" cy="716197"/>
          </a:xfrm>
        </p:grpSpPr>
        <p:sp>
          <p:nvSpPr>
            <p:cNvPr id="66" name="椭圆 65"/>
            <p:cNvSpPr/>
            <p:nvPr/>
          </p:nvSpPr>
          <p:spPr>
            <a:xfrm>
              <a:off x="6442543" y="2570492"/>
              <a:ext cx="665978" cy="665978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541722" y="2520273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41461" y="4417104"/>
            <a:ext cx="665978" cy="716479"/>
            <a:chOff x="6429253" y="3570380"/>
            <a:chExt cx="665978" cy="716479"/>
          </a:xfrm>
        </p:grpSpPr>
        <p:sp>
          <p:nvSpPr>
            <p:cNvPr id="62" name="椭圆 61"/>
            <p:cNvSpPr/>
            <p:nvPr/>
          </p:nvSpPr>
          <p:spPr>
            <a:xfrm>
              <a:off x="6429253" y="3570380"/>
              <a:ext cx="665978" cy="665978"/>
            </a:xfrm>
            <a:prstGeom prst="ellipse">
              <a:avLst/>
            </a:prstGeom>
            <a:solidFill>
              <a:srgbClr val="FFDE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6512013" y="3578973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25908" y="1956442"/>
            <a:ext cx="665978" cy="707886"/>
            <a:chOff x="6453268" y="4570267"/>
            <a:chExt cx="665978" cy="707886"/>
          </a:xfrm>
        </p:grpSpPr>
        <p:sp>
          <p:nvSpPr>
            <p:cNvPr id="65" name="椭圆 64"/>
            <p:cNvSpPr/>
            <p:nvPr/>
          </p:nvSpPr>
          <p:spPr>
            <a:xfrm>
              <a:off x="6453268" y="4570267"/>
              <a:ext cx="665978" cy="665978"/>
            </a:xfrm>
            <a:prstGeom prst="ellipse">
              <a:avLst/>
            </a:prstGeom>
            <a:solidFill>
              <a:srgbClr val="F58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6536028" y="457026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825908" y="3130709"/>
            <a:ext cx="665978" cy="707886"/>
            <a:chOff x="6453268" y="4570267"/>
            <a:chExt cx="665978" cy="707886"/>
          </a:xfrm>
        </p:grpSpPr>
        <p:sp>
          <p:nvSpPr>
            <p:cNvPr id="106" name="椭圆 105"/>
            <p:cNvSpPr/>
            <p:nvPr/>
          </p:nvSpPr>
          <p:spPr>
            <a:xfrm>
              <a:off x="6453268" y="4570267"/>
              <a:ext cx="665978" cy="665978"/>
            </a:xfrm>
            <a:prstGeom prst="ellipse">
              <a:avLst/>
            </a:prstGeom>
            <a:solidFill>
              <a:srgbClr val="A37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6536028" y="457026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FB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b="1" dirty="0">
                <a:solidFill>
                  <a:srgbClr val="FFFB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1998983" y="326811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A07B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打卡＆打卡紀錄查詢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1998983" y="451926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A07B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請假申請＆查詢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7683430" y="205859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A07B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加班申請＆查詢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7683430" y="32538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A07B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薪資計算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00656" y="534154"/>
            <a:ext cx="1800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BEF"/>
                </a:solidFill>
              </a:rPr>
              <a:t>https://www.ypppt.com/</a:t>
            </a:r>
            <a:endParaRPr lang="zh-CN" altLang="en-US" sz="1200" dirty="0">
              <a:solidFill>
                <a:srgbClr val="FFF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3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登入與登出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5D4755-47F7-2956-F298-29A1B1B48F1A}"/>
              </a:ext>
            </a:extLst>
          </p:cNvPr>
          <p:cNvSpPr txBox="1"/>
          <p:nvPr/>
        </p:nvSpPr>
        <p:spPr>
          <a:xfrm>
            <a:off x="8282152" y="6046103"/>
            <a:ext cx="4382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AES+ECB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模式進行加密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員工帳號以及主管帳號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67885F-0198-C948-0DE1-7CF04C74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993" y="1313026"/>
            <a:ext cx="4320317" cy="42319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F4DAD0-C8E8-EED8-0D3C-F7C1E3D5B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" y="1313026"/>
            <a:ext cx="4492534" cy="423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登入與登出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2CFE21-E05B-309C-F3AC-20D95293B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1" b="2035"/>
          <a:stretch/>
        </p:blipFill>
        <p:spPr>
          <a:xfrm>
            <a:off x="3680113" y="746232"/>
            <a:ext cx="4831773" cy="60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0" y="314325"/>
            <a:ext cx="228600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320767" y="33986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首頁＿個人資訊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72C840-256F-0768-89BD-D9129A715B7F}"/>
              </a:ext>
            </a:extLst>
          </p:cNvPr>
          <p:cNvSpPr txBox="1"/>
          <p:nvPr/>
        </p:nvSpPr>
        <p:spPr>
          <a:xfrm>
            <a:off x="9381380" y="6029093"/>
            <a:ext cx="49293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個人基本資料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18CEC6-F11F-E14E-905E-8E198126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2" y="1570109"/>
            <a:ext cx="10525056" cy="38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9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5926</TotalTime>
  <Words>300</Words>
  <Application>Microsoft Office PowerPoint</Application>
  <PresentationFormat>寬螢幕</PresentationFormat>
  <Paragraphs>102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6" baseType="lpstr">
      <vt:lpstr>微软雅黑</vt:lpstr>
      <vt:lpstr>宋体</vt:lpstr>
      <vt:lpstr>新細明體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NTPU</cp:lastModifiedBy>
  <cp:revision>77</cp:revision>
  <dcterms:created xsi:type="dcterms:W3CDTF">2014-08-16T07:30:14Z</dcterms:created>
  <dcterms:modified xsi:type="dcterms:W3CDTF">2024-01-30T07:41:54Z</dcterms:modified>
</cp:coreProperties>
</file>